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79" r:id="rId3"/>
    <p:sldId id="280" r:id="rId4"/>
    <p:sldId id="266" r:id="rId5"/>
    <p:sldId id="267" r:id="rId6"/>
    <p:sldId id="258" r:id="rId7"/>
    <p:sldId id="278" r:id="rId8"/>
    <p:sldId id="259" r:id="rId9"/>
    <p:sldId id="265" r:id="rId10"/>
    <p:sldId id="268" r:id="rId11"/>
    <p:sldId id="260" r:id="rId12"/>
    <p:sldId id="269" r:id="rId13"/>
    <p:sldId id="270" r:id="rId14"/>
    <p:sldId id="274" r:id="rId15"/>
    <p:sldId id="275" r:id="rId16"/>
    <p:sldId id="276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40"/>
    <p:restoredTop sz="96405"/>
  </p:normalViewPr>
  <p:slideViewPr>
    <p:cSldViewPr snapToGrid="0">
      <p:cViewPr varScale="1">
        <p:scale>
          <a:sx n="128" d="100"/>
          <a:sy n="128" d="100"/>
        </p:scale>
        <p:origin x="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EE23-DC38-E169-EB31-D174161D2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43B452-E839-BA8B-52FF-7FE5EC8D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0D0D8-0855-F7FA-7ED8-30E458AFE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56BAA-FE28-6633-758F-CEE7DFDAC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49087-C8B7-DE04-C7D5-85DE83CF1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2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553E1-FB84-3AC9-61E0-D6CBD8D23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AF404-EADE-91C4-01AE-1E5F17E17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61E96-FA4A-5DE0-D1B8-D0021FA6F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F4986-13B4-DD8A-3B8F-855591BBB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1052A-7EE7-8558-1D9E-74B7B5EDF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41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B0BA1F-A5D0-B0B1-76D0-4AE9E5B89D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FBE5-D68B-9DC3-FD29-156E006E8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69E3C-0036-54D3-FC27-BA82DCFF3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BAE6-9A7C-B2AB-1754-1AF6E6FE5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E53A5-9561-278B-80A9-91567B871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21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ABB22-FEBC-6D2C-8D40-5271B3E0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1F4E5-8777-C951-FB18-02FA113EF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8A848-F104-F5A1-759A-A9950D9C9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D8499-CCA6-0C28-B654-EDA23E86D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FACD1-F960-15A8-A912-4B950CF48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0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1CBE7-DBA5-8D21-9022-1107E9BF1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42D7A-5D3F-F2CF-69C4-EDD62B84B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6F870-3603-4DB4-20FA-2B76FE56C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A7D74-D7AA-68A4-BB8E-1C4B2DA33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74C4F-2C2D-F608-F9B3-14C2A0F17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939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DD3BD-D2E4-0B18-BA99-4F5E9A63D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7F812-8AFF-273C-A7F1-C2D0A9E6F4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29A99-5E36-1E68-1143-F9FFA0D9D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C0F52-8521-B2BB-A7A9-2DC7E3FA0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81ED0-A810-13A5-61F1-2F6D0CE5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3371F-7BDB-83B6-DD46-123AFFB9F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27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D0A09-6B2B-6E9E-C5FE-5E1803382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5279A-8A23-D035-F3DE-0533F3A30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28AF5-A630-18E5-4144-83F4B9500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BBDC8-69F5-F0BE-D69C-036C360507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2F9C2-C325-EB5B-1250-2AE9D2792B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845DEE-031D-6857-DA7D-72EC01DAC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7AE3F-46AC-F83F-D2E5-BD8A71B72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513114-5143-6F79-1302-497FC2B4D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06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53128-7F1E-44D4-E5E9-3E70E90BD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6C1CF-358A-8BDB-F967-8BCB00767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689F58-8C92-4E67-DD3F-657C0AEF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55DCE-CDE1-55ED-76F3-68B184289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41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C05C1-C786-A0C7-6AA3-FBDCCF878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091795-F84E-FD6A-566F-28418F8C0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411C3-16F5-95E0-B56A-438588DED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39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FBD9-1C49-159A-9F60-AABCB22A0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3469-06A7-656B-BE30-494E70BEA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8E1D40-0F28-DE0D-4C39-A922778D4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1719E1-AE36-9F2E-04C8-3395BFB5E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10FC1-E9EB-1D99-63F4-CF3C4E91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3225F-C195-042C-3E11-501D9818F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08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C9FE3-790D-89C0-724E-31CE088C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4A46D1-5BB3-52C4-8D36-DF2029EEB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D59AAC-52DA-6429-EA50-6C9E1285E7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6A2ABF-64D3-B13A-54B8-9029CBA40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9B31B-7E33-4581-A1C9-7E494067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0C2A0-7869-11FC-C4C2-FBD3B78B9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08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CD7D5A-C88A-BF26-38B8-A754517A8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595AE-8D03-BC4C-93E2-FF0CDB673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CBAD7-535A-A97D-6759-5096DCEA18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277D1-918B-0546-A665-7316A2BDD166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CF6A4-E055-B80A-19BC-B6771B7FF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F41CE-37DF-5BD0-8C83-F9E4D32FA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64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6BC8-DF87-FD66-4407-E79B7DAC0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8BE3B-05C1-5D8C-2151-2F0455A76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“never write the same thing twice”</a:t>
            </a:r>
          </a:p>
          <a:p>
            <a:pPr lvl="1"/>
            <a:r>
              <a:rPr lang="en-US" dirty="0"/>
              <a:t>that’s too strong, but…</a:t>
            </a:r>
          </a:p>
          <a:p>
            <a:r>
              <a:rPr lang="en-US" dirty="0"/>
              <a:t>Good programmers </a:t>
            </a:r>
            <a:r>
              <a:rPr lang="en-US"/>
              <a:t>hate to </a:t>
            </a:r>
            <a:r>
              <a:rPr lang="en-US" dirty="0"/>
              <a:t>see the same code twice</a:t>
            </a:r>
          </a:p>
          <a:p>
            <a:pPr lvl="1"/>
            <a:r>
              <a:rPr lang="en-US" dirty="0"/>
              <a:t>makes for more code</a:t>
            </a:r>
          </a:p>
          <a:p>
            <a:pPr lvl="1"/>
            <a:r>
              <a:rPr lang="en-US" dirty="0"/>
              <a:t>makes for more bugs</a:t>
            </a:r>
          </a:p>
          <a:p>
            <a:pPr lvl="1"/>
            <a:r>
              <a:rPr lang="en-US" dirty="0"/>
              <a:t>makes for more inconsistencies</a:t>
            </a:r>
          </a:p>
          <a:p>
            <a:r>
              <a:rPr lang="en-US" dirty="0"/>
              <a:t>When we see a pattern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we want to develop an abstraction of the pattern</a:t>
            </a:r>
          </a:p>
          <a:p>
            <a:pPr lvl="1"/>
            <a:r>
              <a:rPr lang="en-US" dirty="0">
                <a:sym typeface="Wingdings" pitchFamily="2" charset="2"/>
              </a:rPr>
              <a:t>abstraction is a verb and a noun</a:t>
            </a:r>
          </a:p>
        </p:txBody>
      </p:sp>
    </p:spTree>
    <p:extLst>
      <p:ext uri="{BB962C8B-B14F-4D97-AF65-F5344CB8AC3E}">
        <p14:creationId xmlns:p14="http://schemas.microsoft.com/office/powerpoint/2010/main" val="3127084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D6D347-B289-F6A4-E1C3-DBDD4EBB18E6}"/>
              </a:ext>
            </a:extLst>
          </p:cNvPr>
          <p:cNvSpPr txBox="1"/>
          <p:nvPr/>
        </p:nvSpPr>
        <p:spPr>
          <a:xfrm>
            <a:off x="599871" y="963038"/>
            <a:ext cx="1099225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(map 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(list x0 x1 ... </a:t>
            </a:r>
            <a:r>
              <a:rPr lang="en-US" dirty="0" err="1">
                <a:latin typeface="Monaco" pitchFamily="2" charset="77"/>
              </a:rPr>
              <a:t>xn</a:t>
            </a:r>
            <a:r>
              <a:rPr lang="en-US" dirty="0">
                <a:latin typeface="Monaco" pitchFamily="2" charset="77"/>
              </a:rPr>
              <a:t>))     </a:t>
            </a:r>
            <a:r>
              <a:rPr lang="en-US" dirty="0">
                <a:latin typeface="Monaco" pitchFamily="2" charset="77"/>
                <a:sym typeface="Wingdings" pitchFamily="2" charset="2"/>
              </a:rPr>
              <a:t></a:t>
            </a:r>
            <a:r>
              <a:rPr lang="en-US" dirty="0">
                <a:latin typeface="Monaco" pitchFamily="2" charset="77"/>
              </a:rPr>
              <a:t>  (list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x0)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x1) ...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</a:t>
            </a:r>
            <a:r>
              <a:rPr lang="en-US" dirty="0" err="1">
                <a:latin typeface="Monaco" pitchFamily="2" charset="77"/>
              </a:rPr>
              <a:t>xn</a:t>
            </a:r>
            <a:r>
              <a:rPr lang="en-US" dirty="0">
                <a:latin typeface="Monaco" pitchFamily="2" charset="77"/>
              </a:rPr>
              <a:t>))</a:t>
            </a:r>
          </a:p>
          <a:p>
            <a:br>
              <a:rPr lang="en-US" dirty="0"/>
            </a:br>
            <a:r>
              <a:rPr lang="en-US" dirty="0"/>
              <a:t>result list has same # elements as argument list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(</a:t>
            </a:r>
            <a:r>
              <a:rPr lang="en-US" dirty="0" err="1">
                <a:latin typeface="Monaco" pitchFamily="2" charset="77"/>
              </a:rPr>
              <a:t>foldr</a:t>
            </a:r>
            <a:r>
              <a:rPr lang="en-US" dirty="0">
                <a:latin typeface="Monaco" pitchFamily="2" charset="77"/>
              </a:rPr>
              <a:t> 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y (list x0 x1 ... </a:t>
            </a:r>
            <a:r>
              <a:rPr lang="en-US" dirty="0" err="1">
                <a:latin typeface="Monaco" pitchFamily="2" charset="77"/>
              </a:rPr>
              <a:t>xn</a:t>
            </a:r>
            <a:r>
              <a:rPr lang="en-US" dirty="0">
                <a:latin typeface="Monaco" pitchFamily="2" charset="77"/>
              </a:rPr>
              <a:t>)) </a:t>
            </a:r>
            <a:r>
              <a:rPr lang="en-US" dirty="0">
                <a:latin typeface="Monaco" pitchFamily="2" charset="77"/>
                <a:sym typeface="Wingdings" pitchFamily="2" charset="2"/>
              </a:rPr>
              <a:t> </a:t>
            </a:r>
            <a:r>
              <a:rPr lang="en-US" dirty="0">
                <a:latin typeface="Monaco" pitchFamily="2" charset="77"/>
              </a:rPr>
              <a:t>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x0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x1 ...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</a:t>
            </a:r>
            <a:r>
              <a:rPr lang="en-US" dirty="0" err="1">
                <a:latin typeface="Monaco" pitchFamily="2" charset="77"/>
              </a:rPr>
              <a:t>xn</a:t>
            </a:r>
            <a:r>
              <a:rPr lang="en-US" dirty="0">
                <a:latin typeface="Monaco" pitchFamily="2" charset="77"/>
              </a:rPr>
              <a:t> y)))</a:t>
            </a:r>
          </a:p>
          <a:p>
            <a:endParaRPr lang="en-US" dirty="0"/>
          </a:p>
          <a:p>
            <a:r>
              <a:rPr lang="en-US" dirty="0"/>
              <a:t>folds argument list down onto result</a:t>
            </a:r>
            <a:endParaRPr lang="en-US" dirty="0">
              <a:sym typeface="Wingdings" pitchFamily="2" charset="2"/>
            </a:endParaRPr>
          </a:p>
          <a:p>
            <a:endParaRPr lang="en-US" dirty="0">
              <a:latin typeface="Monaco" pitchFamily="2" charset="77"/>
              <a:sym typeface="Wingdings" pitchFamily="2" charset="2"/>
            </a:endParaRPr>
          </a:p>
          <a:p>
            <a:r>
              <a:rPr lang="en-US" dirty="0">
                <a:latin typeface="Monaco" pitchFamily="2" charset="77"/>
                <a:sym typeface="Wingdings" pitchFamily="2" charset="2"/>
              </a:rPr>
              <a:t>(filter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(list x0 x1 ...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   &lt;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lst</a:t>
            </a:r>
            <a:r>
              <a:rPr lang="en-US" dirty="0">
                <a:latin typeface="Monaco" pitchFamily="2" charset="77"/>
                <a:sym typeface="Wingdings" pitchFamily="2" charset="2"/>
              </a:rPr>
              <a:t>, with only xi for which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is true&gt;</a:t>
            </a:r>
          </a:p>
          <a:p>
            <a:endParaRPr lang="en-US" dirty="0"/>
          </a:p>
          <a:p>
            <a:r>
              <a:rPr lang="en-US" dirty="0"/>
              <a:t>result list has same elements, possibly fewer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(build-list n 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)                </a:t>
            </a:r>
            <a:r>
              <a:rPr lang="en-US" dirty="0">
                <a:latin typeface="Monaco" pitchFamily="2" charset="77"/>
                <a:sym typeface="Wingdings" pitchFamily="2" charset="2"/>
              </a:rPr>
              <a:t> (list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0)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1) ...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n-1))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result list of n elements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latin typeface="Monaco" pitchFamily="2" charset="77"/>
              <a:sym typeface="Wingdings" pitchFamily="2" charset="2"/>
            </a:endParaRPr>
          </a:p>
          <a:p>
            <a:r>
              <a:rPr lang="en-US" dirty="0">
                <a:latin typeface="Monaco" pitchFamily="2" charset="77"/>
                <a:sym typeface="Wingdings" pitchFamily="2" charset="2"/>
              </a:rPr>
              <a:t>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andmap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(list x0 x1 ...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   (and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x0)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x1) ...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</a:t>
            </a:r>
          </a:p>
          <a:p>
            <a:endParaRPr lang="en-US" dirty="0">
              <a:latin typeface="Monaco" pitchFamily="2" charset="77"/>
              <a:sym typeface="Wingdings" pitchFamily="2" charset="2"/>
            </a:endParaRPr>
          </a:p>
          <a:p>
            <a:r>
              <a:rPr lang="en-US" dirty="0">
                <a:latin typeface="Monaco" pitchFamily="2" charset="77"/>
                <a:sym typeface="Wingdings" pitchFamily="2" charset="2"/>
              </a:rPr>
              <a:t>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ormap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(list x0 x1 ...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   (or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x0)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x1) ...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10B4EF-DD4F-975C-24F8-8A47231D6801}"/>
              </a:ext>
            </a:extLst>
          </p:cNvPr>
          <p:cNvSpPr txBox="1"/>
          <p:nvPr/>
        </p:nvSpPr>
        <p:spPr>
          <a:xfrm>
            <a:off x="7698259" y="467983"/>
            <a:ext cx="4370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links -&gt; language -&gt; end of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26D2F5-84A5-21AE-EDF4-F25D34EE9487}"/>
              </a:ext>
            </a:extLst>
          </p:cNvPr>
          <p:cNvSpPr txBox="1"/>
          <p:nvPr/>
        </p:nvSpPr>
        <p:spPr>
          <a:xfrm>
            <a:off x="7227912" y="-2198"/>
            <a:ext cx="5310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built-in abstract functions</a:t>
            </a:r>
          </a:p>
        </p:txBody>
      </p:sp>
    </p:spTree>
    <p:extLst>
      <p:ext uri="{BB962C8B-B14F-4D97-AF65-F5344CB8AC3E}">
        <p14:creationId xmlns:p14="http://schemas.microsoft.com/office/powerpoint/2010/main" val="2367165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DC235B3-79DC-E1D9-6DAD-CDC1A51E7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62" y="534954"/>
            <a:ext cx="10306761" cy="63230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1C815D-8C8F-1B08-66E0-21A713A39A8F}"/>
              </a:ext>
            </a:extLst>
          </p:cNvPr>
          <p:cNvSpPr txBox="1"/>
          <p:nvPr/>
        </p:nvSpPr>
        <p:spPr>
          <a:xfrm>
            <a:off x="7698259" y="467983"/>
            <a:ext cx="4370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links -&gt; language -&gt; end of page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3AE891-3CAD-CB61-36FD-274F27F38EB3}"/>
              </a:ext>
            </a:extLst>
          </p:cNvPr>
          <p:cNvSpPr txBox="1"/>
          <p:nvPr/>
        </p:nvSpPr>
        <p:spPr>
          <a:xfrm>
            <a:off x="7227912" y="-2198"/>
            <a:ext cx="5310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built-in abstract functions</a:t>
            </a:r>
          </a:p>
        </p:txBody>
      </p:sp>
    </p:spTree>
    <p:extLst>
      <p:ext uri="{BB962C8B-B14F-4D97-AF65-F5344CB8AC3E}">
        <p14:creationId xmlns:p14="http://schemas.microsoft.com/office/powerpoint/2010/main" val="1912047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EE09E8-A312-72F4-90BB-BA1DC9752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03429"/>
            <a:ext cx="7772400" cy="345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29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295582-33B3-4C49-AB1E-EAD8CB035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99542"/>
            <a:ext cx="7772400" cy="385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859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9C47A5-CD9D-280D-60F1-5C742F30B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53009"/>
            <a:ext cx="7772400" cy="635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566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B64C04-DBB5-B2DB-EB65-0ED6F87FE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70382"/>
            <a:ext cx="7772400" cy="311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74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5679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04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9EEEC7-9939-EEA4-960A-B39D9B3F6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77206"/>
            <a:ext cx="11435515" cy="678079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7228D42-D3B6-ED67-56E9-66C36B37D17B}"/>
              </a:ext>
            </a:extLst>
          </p:cNvPr>
          <p:cNvSpPr/>
          <p:nvPr/>
        </p:nvSpPr>
        <p:spPr>
          <a:xfrm>
            <a:off x="7467600" y="872836"/>
            <a:ext cx="4336473" cy="9005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DF6FA-1846-53B9-AEEF-8CAD38F80A26}"/>
              </a:ext>
            </a:extLst>
          </p:cNvPr>
          <p:cNvSpPr/>
          <p:nvPr/>
        </p:nvSpPr>
        <p:spPr>
          <a:xfrm>
            <a:off x="152400" y="2216726"/>
            <a:ext cx="8368145" cy="23968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9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3AE76D-EE15-1056-6545-8369A3C19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41C0F2-8625-BF06-DCFF-6B5646A9B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42" y="77206"/>
            <a:ext cx="11435515" cy="6780794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C26F7B3-E034-3A1F-8711-4F9A58D53257}"/>
              </a:ext>
            </a:extLst>
          </p:cNvPr>
          <p:cNvSpPr/>
          <p:nvPr/>
        </p:nvSpPr>
        <p:spPr>
          <a:xfrm>
            <a:off x="5396948" y="3727174"/>
            <a:ext cx="228600" cy="2782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17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02702E-5F5E-9D0A-979D-D441B4A6F770}"/>
              </a:ext>
            </a:extLst>
          </p:cNvPr>
          <p:cNvSpPr txBox="1"/>
          <p:nvPr/>
        </p:nvSpPr>
        <p:spPr>
          <a:xfrm>
            <a:off x="4955059" y="4707924"/>
            <a:ext cx="616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&gt;n? is called a closure</a:t>
            </a:r>
          </a:p>
          <a:p>
            <a:endParaRPr lang="en-US" dirty="0"/>
          </a:p>
          <a:p>
            <a:r>
              <a:rPr lang="en-US" dirty="0"/>
              <a:t>it “closes over” the parameters and local defines in it’s scope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F35994-9FA1-C0C0-3D18-6F7FB4BBD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69" y="97283"/>
            <a:ext cx="9474075" cy="40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21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B1631-8086-C48F-105C-0898EDBF4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436" y="560001"/>
            <a:ext cx="7366000" cy="4737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9A4701-D10B-7D62-08E7-57BD1FCBA17B}"/>
              </a:ext>
            </a:extLst>
          </p:cNvPr>
          <p:cNvSpPr txBox="1"/>
          <p:nvPr/>
        </p:nvSpPr>
        <p:spPr>
          <a:xfrm>
            <a:off x="6991864" y="2928551"/>
            <a:ext cx="4895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function call replaces n and </a:t>
            </a:r>
            <a:r>
              <a:rPr lang="en-US" dirty="0" err="1"/>
              <a:t>lon</a:t>
            </a:r>
            <a:r>
              <a:rPr lang="en-US" dirty="0"/>
              <a:t> w 3 and (list 1 2 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BE8CFF-98E6-05C8-BA5B-FA44800A91CC}"/>
              </a:ext>
            </a:extLst>
          </p:cNvPr>
          <p:cNvSpPr txBox="1"/>
          <p:nvPr/>
        </p:nvSpPr>
        <p:spPr>
          <a:xfrm>
            <a:off x="6995982" y="4101041"/>
            <a:ext cx="4891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local, renames and lifts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9A2329-1C90-8CD0-CD14-FFF3BA6A3446}"/>
              </a:ext>
            </a:extLst>
          </p:cNvPr>
          <p:cNvSpPr txBox="1"/>
          <p:nvPr/>
        </p:nvSpPr>
        <p:spPr>
          <a:xfrm>
            <a:off x="6995982" y="4853289"/>
            <a:ext cx="4891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is unique copy of &gt;n? that </a:t>
            </a:r>
            <a:r>
              <a:rPr lang="en-US" i="1" dirty="0"/>
              <a:t>closes over </a:t>
            </a:r>
            <a:r>
              <a:rPr lang="en-US" dirty="0"/>
              <a:t>n=3 </a:t>
            </a:r>
          </a:p>
        </p:txBody>
      </p:sp>
    </p:spTree>
    <p:extLst>
      <p:ext uri="{BB962C8B-B14F-4D97-AF65-F5344CB8AC3E}">
        <p14:creationId xmlns:p14="http://schemas.microsoft.com/office/powerpoint/2010/main" val="4288024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650EEE-C5A7-B65B-0551-9891D2AC8223}"/>
              </a:ext>
            </a:extLst>
          </p:cNvPr>
          <p:cNvSpPr txBox="1"/>
          <p:nvPr/>
        </p:nvSpPr>
        <p:spPr>
          <a:xfrm>
            <a:off x="617838" y="1974715"/>
            <a:ext cx="113929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listof</a:t>
            </a:r>
            <a:r>
              <a:rPr lang="en-US" sz="2400" dirty="0">
                <a:latin typeface="Monaco" pitchFamily="2" charset="77"/>
              </a:rPr>
              <a:t> &lt;any-type&gt;)       ;means </a:t>
            </a:r>
            <a:r>
              <a:rPr lang="en-US" sz="2400" dirty="0" err="1">
                <a:latin typeface="Monaco" pitchFamily="2" charset="77"/>
              </a:rPr>
              <a:t>ListOfAnyType</a:t>
            </a:r>
            <a:endParaRPr lang="en-US" sz="2400" dirty="0">
              <a:latin typeface="Monaco" pitchFamily="2" charset="77"/>
            </a:endParaRPr>
          </a:p>
          <a:p>
            <a:r>
              <a:rPr lang="en-US" sz="2400" dirty="0">
                <a:latin typeface="Monaco" pitchFamily="2" charset="77"/>
              </a:rPr>
              <a:t>                          ;no need to do the data definition</a:t>
            </a:r>
          </a:p>
          <a:p>
            <a:endParaRPr lang="en-US" sz="2400" dirty="0">
              <a:latin typeface="Monaco" pitchFamily="2" charset="77"/>
            </a:endParaRPr>
          </a:p>
          <a:p>
            <a:endParaRPr lang="en-US" sz="2400" dirty="0">
              <a:latin typeface="Monaco" pitchFamily="2" charset="77"/>
            </a:endParaRPr>
          </a:p>
          <a:p>
            <a:r>
              <a:rPr lang="en-US" sz="2400" dirty="0">
                <a:latin typeface="Monaco" pitchFamily="2" charset="77"/>
              </a:rPr>
              <a:t>X, Y, Z ...               ;type parameters</a:t>
            </a:r>
          </a:p>
          <a:p>
            <a:r>
              <a:rPr lang="en-US" sz="2400" dirty="0">
                <a:latin typeface="Monaco" pitchFamily="2" charset="77"/>
              </a:rPr>
              <a:t>                          ;one letter, starting at X</a:t>
            </a:r>
          </a:p>
          <a:p>
            <a:r>
              <a:rPr lang="en-US" sz="2400" dirty="0">
                <a:latin typeface="Monaco" pitchFamily="2" charset="77"/>
              </a:rPr>
              <a:t>                          ;can be any type, BUT all X in a</a:t>
            </a:r>
          </a:p>
          <a:p>
            <a:r>
              <a:rPr lang="en-US" sz="2400" dirty="0">
                <a:latin typeface="Monaco" pitchFamily="2" charset="77"/>
              </a:rPr>
              <a:t>                          ;given signature are same type</a:t>
            </a:r>
          </a:p>
          <a:p>
            <a:endParaRPr lang="en-US" sz="2400" dirty="0">
              <a:latin typeface="Monaco" pitchFamily="2" charset="77"/>
            </a:endParaRPr>
          </a:p>
          <a:p>
            <a:endParaRPr lang="en-US" sz="2400" dirty="0">
              <a:latin typeface="Monaco" pitchFamily="2" charset="77"/>
            </a:endParaRPr>
          </a:p>
          <a:p>
            <a:r>
              <a:rPr lang="en-US" sz="2400" dirty="0">
                <a:latin typeface="Monaco" pitchFamily="2" charset="77"/>
              </a:rPr>
              <a:t>(&lt;type&gt; ... -&gt; &lt;type&gt;)    ;a function signature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3BBD829-72D4-EC7C-4EA3-E900B6378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3 new </a:t>
            </a:r>
            <a:r>
              <a:rPr lang="en-US" i="1" dirty="0"/>
              <a:t>type expressions</a:t>
            </a:r>
          </a:p>
        </p:txBody>
      </p:sp>
    </p:spTree>
    <p:extLst>
      <p:ext uri="{BB962C8B-B14F-4D97-AF65-F5344CB8AC3E}">
        <p14:creationId xmlns:p14="http://schemas.microsoft.com/office/powerpoint/2010/main" val="1299862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AC77EC-A162-6E56-9AD7-8D2D52A2C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98543"/>
            <a:ext cx="7772400" cy="36609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F32D8B-D241-E971-B2BF-8009D328A011}"/>
              </a:ext>
            </a:extLst>
          </p:cNvPr>
          <p:cNvSpPr txBox="1"/>
          <p:nvPr/>
        </p:nvSpPr>
        <p:spPr>
          <a:xfrm>
            <a:off x="6606746" y="5881816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built-in one is called map</a:t>
            </a:r>
          </a:p>
        </p:txBody>
      </p:sp>
    </p:spTree>
    <p:extLst>
      <p:ext uri="{BB962C8B-B14F-4D97-AF65-F5344CB8AC3E}">
        <p14:creationId xmlns:p14="http://schemas.microsoft.com/office/powerpoint/2010/main" val="2274695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AFBAC2-0100-0B2F-1F00-DDE255E3C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36431"/>
            <a:ext cx="7772400" cy="41851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E40FEC-BC57-8632-45D2-52A24E8DB625}"/>
              </a:ext>
            </a:extLst>
          </p:cNvPr>
          <p:cNvSpPr txBox="1"/>
          <p:nvPr/>
        </p:nvSpPr>
        <p:spPr>
          <a:xfrm>
            <a:off x="6606746" y="5881816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built-in one is called filter</a:t>
            </a:r>
          </a:p>
        </p:txBody>
      </p:sp>
    </p:spTree>
    <p:extLst>
      <p:ext uri="{BB962C8B-B14F-4D97-AF65-F5344CB8AC3E}">
        <p14:creationId xmlns:p14="http://schemas.microsoft.com/office/powerpoint/2010/main" val="618059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E40FEC-BC57-8632-45D2-52A24E8DB625}"/>
              </a:ext>
            </a:extLst>
          </p:cNvPr>
          <p:cNvSpPr txBox="1"/>
          <p:nvPr/>
        </p:nvSpPr>
        <p:spPr>
          <a:xfrm>
            <a:off x="6606746" y="5881816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built-in one is called </a:t>
            </a:r>
            <a:r>
              <a:rPr lang="en-US" sz="2800" dirty="0" err="1"/>
              <a:t>foldr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18EF6A-6054-DF2B-F889-B37EA366B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80364"/>
            <a:ext cx="7772400" cy="389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407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4235</TotalTime>
  <Words>393</Words>
  <Application>Microsoft Macintosh PowerPoint</Application>
  <PresentationFormat>Widescreen</PresentationFormat>
  <Paragraphs>54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Monaco</vt:lpstr>
      <vt:lpstr>Wingdings</vt:lpstr>
      <vt:lpstr>Office Theme</vt:lpstr>
      <vt:lpstr>abstraction</vt:lpstr>
      <vt:lpstr>PowerPoint Presentation</vt:lpstr>
      <vt:lpstr>PowerPoint Presentation</vt:lpstr>
      <vt:lpstr>PowerPoint Presentation</vt:lpstr>
      <vt:lpstr>PowerPoint Presentation</vt:lpstr>
      <vt:lpstr>3 new type expressions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</cp:revision>
  <cp:lastPrinted>2024-10-22T19:36:41Z</cp:lastPrinted>
  <dcterms:created xsi:type="dcterms:W3CDTF">2022-10-20T04:51:45Z</dcterms:created>
  <dcterms:modified xsi:type="dcterms:W3CDTF">2025-02-27T20:04:59Z</dcterms:modified>
</cp:coreProperties>
</file>

<file path=docProps/thumbnail.jpeg>
</file>